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1" r:id="rId3"/>
    <p:sldId id="280" r:id="rId4"/>
    <p:sldId id="285" r:id="rId5"/>
    <p:sldId id="286" r:id="rId6"/>
    <p:sldId id="277" r:id="rId7"/>
    <p:sldId id="276" r:id="rId8"/>
    <p:sldId id="274" r:id="rId9"/>
    <p:sldId id="268" r:id="rId10"/>
    <p:sldId id="284" r:id="rId11"/>
    <p:sldId id="267" r:id="rId12"/>
    <p:sldId id="269" r:id="rId13"/>
    <p:sldId id="302" r:id="rId14"/>
    <p:sldId id="270" r:id="rId15"/>
    <p:sldId id="272" r:id="rId16"/>
    <p:sldId id="271" r:id="rId17"/>
    <p:sldId id="282" r:id="rId18"/>
    <p:sldId id="283" r:id="rId19"/>
    <p:sldId id="281" r:id="rId20"/>
    <p:sldId id="287" r:id="rId21"/>
    <p:sldId id="298" r:id="rId22"/>
    <p:sldId id="299" r:id="rId23"/>
    <p:sldId id="288" r:id="rId24"/>
    <p:sldId id="290" r:id="rId25"/>
    <p:sldId id="300" r:id="rId26"/>
    <p:sldId id="301" r:id="rId27"/>
    <p:sldId id="297" r:id="rId28"/>
    <p:sldId id="291" r:id="rId29"/>
    <p:sldId id="294" r:id="rId30"/>
    <p:sldId id="306" r:id="rId31"/>
    <p:sldId id="304" r:id="rId3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5" autoAdjust="0"/>
    <p:restoredTop sz="95110" autoAdjust="0"/>
  </p:normalViewPr>
  <p:slideViewPr>
    <p:cSldViewPr>
      <p:cViewPr varScale="1">
        <p:scale>
          <a:sx n="162" d="100"/>
          <a:sy n="162" d="100"/>
        </p:scale>
        <p:origin x="17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D8B2ED3-7826-452A-91FB-01E4846F8DBA}" type="datetimeFigureOut">
              <a:rPr lang="sv-SE" smtClean="0"/>
              <a:t>2015-11-01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6C36D11-6192-4121-939F-485537E73FB4}" type="slidenum">
              <a:rPr lang="sv-SE" smtClean="0"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foto.se/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3600" b="0" dirty="0" smtClean="0"/>
              <a:t>Välkommen till </a:t>
            </a:r>
            <a:r>
              <a:rPr lang="sv-SE" sz="3600" b="0" dirty="0" err="1" smtClean="0"/>
              <a:t>BioFoto</a:t>
            </a:r>
            <a:r>
              <a:rPr lang="sv-SE" sz="3600" b="0" dirty="0" smtClean="0"/>
              <a:t>, en Nordisk naturfotoförening för alla, amatörer såväl som professionella!</a:t>
            </a:r>
            <a:endParaRPr lang="sv-SE" sz="3600" b="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648"/>
            <a:ext cx="3773681" cy="3657600"/>
          </a:xfrm>
        </p:spPr>
      </p:pic>
    </p:spTree>
    <p:extLst>
      <p:ext uri="{BB962C8B-B14F-4D97-AF65-F5344CB8AC3E}">
        <p14:creationId xmlns:p14="http://schemas.microsoft.com/office/powerpoint/2010/main" val="2644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0309" y="4005064"/>
            <a:ext cx="7543800" cy="1512168"/>
          </a:xfrm>
        </p:spPr>
        <p:txBody>
          <a:bodyPr/>
          <a:lstStyle/>
          <a:p>
            <a:pPr algn="ctr"/>
            <a:r>
              <a:rPr lang="sv-SE" sz="3200" dirty="0" smtClean="0"/>
              <a:t>Som komplement till hemsidan, </a:t>
            </a:r>
            <a:r>
              <a:rPr lang="sv-SE" sz="3200" dirty="0" smtClean="0"/>
              <a:t>har vi även grupper </a:t>
            </a:r>
            <a:r>
              <a:rPr lang="sv-SE" sz="3200" dirty="0" smtClean="0"/>
              <a:t>på </a:t>
            </a:r>
            <a:r>
              <a:rPr lang="sv-SE" sz="3200" dirty="0" smtClean="0"/>
              <a:t>”Facebook” och på ”Fotosidan.”</a:t>
            </a:r>
            <a:endParaRPr lang="sv-SE" sz="32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286673" cy="2952328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958624" cy="2880320"/>
          </a:xfrm>
        </p:spPr>
      </p:pic>
    </p:spTree>
    <p:extLst>
      <p:ext uri="{BB962C8B-B14F-4D97-AF65-F5344CB8AC3E}">
        <p14:creationId xmlns:p14="http://schemas.microsoft.com/office/powerpoint/2010/main" val="41578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7543800" cy="1800200"/>
          </a:xfrm>
        </p:spPr>
        <p:txBody>
          <a:bodyPr/>
          <a:lstStyle/>
          <a:p>
            <a:pPr algn="ctr"/>
            <a:r>
              <a:rPr lang="sv-SE" sz="3600" dirty="0" smtClean="0"/>
              <a:t>Inom föreningen har varje land en styrelse, </a:t>
            </a:r>
            <a:r>
              <a:rPr lang="sv-SE" sz="3600" dirty="0" smtClean="0"/>
              <a:t>medan verksamheten huvudsakligen bedrivs i </a:t>
            </a:r>
            <a:r>
              <a:rPr lang="sv-SE" sz="3600" dirty="0" smtClean="0"/>
              <a:t>de lokala </a:t>
            </a:r>
            <a:r>
              <a:rPr lang="sv-SE" sz="3600" dirty="0" smtClean="0"/>
              <a:t>grupperna.</a:t>
            </a:r>
            <a:endParaRPr lang="sv-SE" sz="3600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692697"/>
            <a:ext cx="3780420" cy="2520280"/>
          </a:xfrm>
        </p:spPr>
      </p:pic>
      <p:pic>
        <p:nvPicPr>
          <p:cNvPr id="8" name="Platshållare för innehåll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3564397" cy="2520280"/>
          </a:xfrm>
        </p:spPr>
      </p:pic>
    </p:spTree>
    <p:extLst>
      <p:ext uri="{BB962C8B-B14F-4D97-AF65-F5344CB8AC3E}">
        <p14:creationId xmlns:p14="http://schemas.microsoft.com/office/powerpoint/2010/main" val="3771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9112" y="5157192"/>
            <a:ext cx="7543800" cy="914400"/>
          </a:xfrm>
        </p:spPr>
        <p:txBody>
          <a:bodyPr/>
          <a:lstStyle/>
          <a:p>
            <a:pPr algn="ctr"/>
            <a:r>
              <a:rPr lang="sv-SE" sz="3600" dirty="0" smtClean="0"/>
              <a:t>Alla medlemmar är välkomna att delta </a:t>
            </a:r>
            <a:r>
              <a:rPr lang="sv-SE" sz="3600" dirty="0" smtClean="0"/>
              <a:t>i andras gruppers aktiviteter!</a:t>
            </a:r>
            <a:endParaRPr lang="sv-SE" sz="36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764">
            <a:off x="6773436" y="183292"/>
            <a:ext cx="2011040" cy="2534787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089">
            <a:off x="221525" y="379068"/>
            <a:ext cx="2870462" cy="1894504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" y="2348880"/>
            <a:ext cx="2811122" cy="187220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19" y="332656"/>
            <a:ext cx="3168352" cy="223224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829">
            <a:off x="6001338" y="2933285"/>
            <a:ext cx="2516316" cy="167083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781">
            <a:off x="3366641" y="2441821"/>
            <a:ext cx="2529487" cy="1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77240" y="2492896"/>
            <a:ext cx="7543800" cy="3744416"/>
          </a:xfrm>
        </p:spPr>
        <p:txBody>
          <a:bodyPr/>
          <a:lstStyle/>
          <a:p>
            <a:r>
              <a:rPr lang="sv-SE" sz="3600" dirty="0" smtClean="0"/>
              <a:t>Huvudsyftet inom </a:t>
            </a:r>
            <a:r>
              <a:rPr lang="sv-SE" sz="3600" dirty="0" err="1" smtClean="0"/>
              <a:t>Biofoto</a:t>
            </a:r>
            <a:r>
              <a:rPr lang="sv-SE" sz="3600" dirty="0" smtClean="0"/>
              <a:t> är att värna om naturen och naturfotografin. </a:t>
            </a:r>
            <a:br>
              <a:rPr lang="sv-SE" sz="3600" dirty="0" smtClean="0"/>
            </a:br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 smtClean="0"/>
              <a:t>Varje medlem har ett eget ansvar att visa hänsyn i naturen och inte orsaka störningar där.</a:t>
            </a:r>
            <a:endParaRPr lang="sv-SE" sz="3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9520"/>
            <a:ext cx="1892942" cy="18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144488"/>
          </a:xfrm>
        </p:spPr>
        <p:txBody>
          <a:bodyPr/>
          <a:lstStyle/>
          <a:p>
            <a:pPr algn="ctr"/>
            <a:r>
              <a:rPr lang="sv-SE" sz="3600" dirty="0" smtClean="0"/>
              <a:t>Även om fotograferingen är en stor del av verksamheten, är det mycket annat som vi gör:</a:t>
            </a:r>
            <a:endParaRPr lang="sv-SE" sz="36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9968"/>
            <a:ext cx="2016224" cy="2835002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6" y="297922"/>
            <a:ext cx="1656184" cy="2276542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6" y="2708920"/>
            <a:ext cx="2282556" cy="159905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86" y="332656"/>
            <a:ext cx="2730660" cy="153463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62" y="1875090"/>
            <a:ext cx="2736304" cy="18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899216" cy="1432520"/>
          </a:xfrm>
        </p:spPr>
        <p:txBody>
          <a:bodyPr/>
          <a:lstStyle/>
          <a:p>
            <a:pPr algn="ctr"/>
            <a:r>
              <a:rPr lang="sv-SE" sz="3600" dirty="0" smtClean="0"/>
              <a:t>Vi deltar i utställningar, t.ex. </a:t>
            </a:r>
            <a:r>
              <a:rPr lang="sv-SE" sz="3600" dirty="0" smtClean="0"/>
              <a:t>i bibliotek</a:t>
            </a:r>
            <a:r>
              <a:rPr lang="sv-SE" sz="3600" dirty="0" smtClean="0"/>
              <a:t>, Folkets Hus, gallerier samt offentliga lokaler, men även….</a:t>
            </a:r>
            <a:endParaRPr lang="sv-SE" sz="36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777481" cy="2500692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5" y="476672"/>
            <a:ext cx="3273425" cy="1296276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" y="2060848"/>
            <a:ext cx="3245346" cy="22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5013176"/>
            <a:ext cx="7776864" cy="1368152"/>
          </a:xfrm>
        </p:spPr>
        <p:txBody>
          <a:bodyPr/>
          <a:lstStyle/>
          <a:p>
            <a:pPr algn="ctr"/>
            <a:r>
              <a:rPr lang="sv-SE" sz="3600" dirty="0" smtClean="0"/>
              <a:t>…större utställningar, t.ex. Vårgårda Naturfotofestival och fotomässan i Stockholm</a:t>
            </a:r>
            <a:endParaRPr lang="sv-SE" sz="36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38" y="404664"/>
            <a:ext cx="4501968" cy="2880320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2" y="404664"/>
            <a:ext cx="4104456" cy="2733567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60"/>
            <a:ext cx="2349592" cy="30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95" y="620688"/>
            <a:ext cx="3564289" cy="2664296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dirty="0" smtClean="0"/>
              <a:t>Varje utställning kräver samarbete mella</a:t>
            </a:r>
            <a:r>
              <a:rPr lang="sv-SE" sz="3600" dirty="0" smtClean="0"/>
              <a:t>n medlemmarna…..</a:t>
            </a:r>
            <a:endParaRPr lang="sv-SE" sz="3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367240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4968552" cy="3456384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11560" y="4876800"/>
            <a:ext cx="7709480" cy="1360512"/>
          </a:xfrm>
        </p:spPr>
        <p:txBody>
          <a:bodyPr/>
          <a:lstStyle/>
          <a:p>
            <a:pPr algn="ctr"/>
            <a:r>
              <a:rPr lang="sv-SE" sz="3600" dirty="0" smtClean="0"/>
              <a:t>…..</a:t>
            </a:r>
            <a:r>
              <a:rPr lang="sv-SE" sz="3600" dirty="0" smtClean="0"/>
              <a:t>för </a:t>
            </a:r>
            <a:r>
              <a:rPr lang="sv-SE" sz="3600" dirty="0" smtClean="0"/>
              <a:t>att diskutera </a:t>
            </a:r>
            <a:r>
              <a:rPr lang="sv-SE" sz="3600" dirty="0" smtClean="0"/>
              <a:t>bilder, utskrifter, montering och </a:t>
            </a:r>
            <a:r>
              <a:rPr lang="sv-SE" sz="3600" dirty="0" smtClean="0"/>
              <a:t>uppsättning, men även för att hjälpa de som är nya.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42304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dirty="0" smtClean="0"/>
              <a:t>Vi är även ute och </a:t>
            </a:r>
            <a:r>
              <a:rPr lang="sv-SE" sz="3600" dirty="0" smtClean="0"/>
              <a:t>informerar om naturfotografering, </a:t>
            </a:r>
            <a:r>
              <a:rPr lang="sv-SE" sz="3600" dirty="0" smtClean="0"/>
              <a:t>t.ex. hos fotoklubbar.</a:t>
            </a:r>
            <a:endParaRPr lang="sv-SE" sz="36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839209" cy="2353164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024449" cy="2263752"/>
          </a:xfrm>
        </p:spPr>
      </p:pic>
    </p:spTree>
    <p:extLst>
      <p:ext uri="{BB962C8B-B14F-4D97-AF65-F5344CB8AC3E}">
        <p14:creationId xmlns:p14="http://schemas.microsoft.com/office/powerpoint/2010/main" val="9703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1844"/>
            <a:ext cx="3744416" cy="3744416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543800" cy="914400"/>
          </a:xfrm>
        </p:spPr>
        <p:txBody>
          <a:bodyPr/>
          <a:lstStyle/>
          <a:p>
            <a:pPr algn="ctr"/>
            <a:r>
              <a:rPr lang="sv-SE" dirty="0" err="1" smtClean="0"/>
              <a:t>BioFoto</a:t>
            </a:r>
            <a:r>
              <a:rPr lang="sv-SE" dirty="0" smtClean="0"/>
              <a:t> </a:t>
            </a:r>
            <a:r>
              <a:rPr lang="sv-SE" dirty="0" smtClean="0"/>
              <a:t>finns i Norge, Sverige och Finland.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2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27" y="249287"/>
            <a:ext cx="2706852" cy="3452802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27584" y="4869160"/>
            <a:ext cx="7543800" cy="1360512"/>
          </a:xfrm>
        </p:spPr>
        <p:txBody>
          <a:bodyPr/>
          <a:lstStyle/>
          <a:p>
            <a:pPr algn="ctr"/>
            <a:r>
              <a:rPr lang="sv-SE" sz="3600" dirty="0" smtClean="0"/>
              <a:t>Kärnan i </a:t>
            </a:r>
            <a:r>
              <a:rPr lang="sv-SE" sz="3600" dirty="0" err="1" smtClean="0"/>
              <a:t>BioFoto</a:t>
            </a:r>
            <a:r>
              <a:rPr lang="sv-SE" sz="3600" dirty="0" smtClean="0"/>
              <a:t> </a:t>
            </a:r>
            <a:r>
              <a:rPr lang="sv-SE" sz="3600" dirty="0" smtClean="0"/>
              <a:t>är att fotografera tillsammans och att ha ett gemensamt utbyte av det. </a:t>
            </a:r>
            <a:endParaRPr lang="sv-SE" sz="3600" dirty="0"/>
          </a:p>
        </p:txBody>
      </p:sp>
      <p:pic>
        <p:nvPicPr>
          <p:cNvPr id="1027" name="Picture 3" descr="C:\Users\Olle\Desktop\Biofoto\Foto och loggar\bild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524">
            <a:off x="5942712" y="933991"/>
            <a:ext cx="2990502" cy="19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165">
            <a:off x="149740" y="955415"/>
            <a:ext cx="3106402" cy="19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118299"/>
            <a:ext cx="7543800" cy="1504528"/>
          </a:xfrm>
        </p:spPr>
        <p:txBody>
          <a:bodyPr/>
          <a:lstStyle/>
          <a:p>
            <a:pPr algn="ctr"/>
            <a:r>
              <a:rPr lang="sv-SE" sz="3600" dirty="0" smtClean="0"/>
              <a:t>Möjligheter finns också </a:t>
            </a:r>
            <a:r>
              <a:rPr lang="sv-SE" sz="3600" dirty="0" smtClean="0"/>
              <a:t>att följa med på fotoreor </a:t>
            </a:r>
            <a:r>
              <a:rPr lang="sv-SE" sz="3600" dirty="0" smtClean="0"/>
              <a:t>till lite mera exotiska ställen…</a:t>
            </a:r>
            <a:endParaRPr lang="sv-SE" sz="36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737">
            <a:off x="223700" y="481844"/>
            <a:ext cx="2759948" cy="1838125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0555"/>
            <a:ext cx="2871485" cy="1872208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0066">
            <a:off x="440037" y="2454919"/>
            <a:ext cx="2780490" cy="185180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038">
            <a:off x="5476753" y="345569"/>
            <a:ext cx="3181168" cy="211865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78" y="2015286"/>
            <a:ext cx="4175918" cy="27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360512"/>
          </a:xfrm>
        </p:spPr>
        <p:txBody>
          <a:bodyPr/>
          <a:lstStyle/>
          <a:p>
            <a:pPr algn="ctr"/>
            <a:r>
              <a:rPr lang="sv-SE" sz="3600" dirty="0" smtClean="0"/>
              <a:t>…även om det finns mycket att fotografera runt husknuten! </a:t>
            </a:r>
            <a:endParaRPr lang="sv-SE" sz="36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2381"/>
            <a:ext cx="3603857" cy="2522699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503">
            <a:off x="6390172" y="226926"/>
            <a:ext cx="2813298" cy="212122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2994">
            <a:off x="294152" y="567583"/>
            <a:ext cx="2813298" cy="181171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492">
            <a:off x="169876" y="2986562"/>
            <a:ext cx="2407548" cy="163645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8" y="2206457"/>
            <a:ext cx="2590695" cy="259069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61938"/>
            <a:ext cx="3263325" cy="217419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68" y="2557306"/>
            <a:ext cx="1871315" cy="1178929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85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6" y="169607"/>
            <a:ext cx="3351724" cy="2232248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288504"/>
          </a:xfrm>
        </p:spPr>
        <p:txBody>
          <a:bodyPr/>
          <a:lstStyle/>
          <a:p>
            <a:pPr algn="ctr"/>
            <a:r>
              <a:rPr lang="sv-SE" sz="3600" dirty="0" smtClean="0"/>
              <a:t>Om dom här bilderna får dig att tänka, att det här är lite för avancerat för dig…</a:t>
            </a:r>
            <a:endParaRPr lang="sv-SE" sz="3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32" y="2442427"/>
            <a:ext cx="2674268" cy="20057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56" y="203470"/>
            <a:ext cx="3951641" cy="228929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2" y="207789"/>
            <a:ext cx="2923838" cy="235126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7" y="2442427"/>
            <a:ext cx="2427419" cy="166035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05107"/>
            <a:ext cx="3087895" cy="212447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70" y="764704"/>
            <a:ext cx="2160240" cy="28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240" y="4005064"/>
            <a:ext cx="7543800" cy="1944216"/>
          </a:xfrm>
        </p:spPr>
        <p:txBody>
          <a:bodyPr/>
          <a:lstStyle/>
          <a:p>
            <a:pPr algn="ctr"/>
            <a:r>
              <a:rPr lang="sv-SE" sz="3600" dirty="0" smtClean="0"/>
              <a:t>…då bör du tänka om lite. Med hjälp av oss andra lär du dig snart ta bättre bilder!</a:t>
            </a:r>
            <a:endParaRPr lang="sv-SE" sz="36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52" y="692696"/>
            <a:ext cx="4762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782">
            <a:off x="4959360" y="485894"/>
            <a:ext cx="2737087" cy="3801509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51520" y="4630429"/>
            <a:ext cx="8496944" cy="1750899"/>
          </a:xfrm>
        </p:spPr>
        <p:txBody>
          <a:bodyPr/>
          <a:lstStyle/>
          <a:p>
            <a:pPr algn="ctr"/>
            <a:r>
              <a:rPr lang="sv-SE" sz="3600" dirty="0" smtClean="0"/>
              <a:t>Vår tidning, ”Naturfotografen”, kommer ut 4 ggr per år och är på c:a 70 sidor/nr. Den ingår i medlemsavgiften.</a:t>
            </a:r>
            <a:endParaRPr lang="sv-SE" sz="3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8214">
            <a:off x="1436280" y="251025"/>
            <a:ext cx="2938589" cy="38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1800200"/>
          </a:xfrm>
        </p:spPr>
        <p:txBody>
          <a:bodyPr/>
          <a:lstStyle/>
          <a:p>
            <a:pPr algn="ctr"/>
            <a:r>
              <a:rPr lang="sv-SE" sz="3600" dirty="0" smtClean="0"/>
              <a:t>Tidningens fokus är intressanta </a:t>
            </a:r>
            <a:r>
              <a:rPr lang="sv-SE" sz="3600" dirty="0" smtClean="0"/>
              <a:t>naturbilder och bildreportage</a:t>
            </a:r>
            <a:r>
              <a:rPr lang="sv-SE" sz="3600" dirty="0" smtClean="0"/>
              <a:t>, men det finna även naturfototips både </a:t>
            </a:r>
            <a:r>
              <a:rPr lang="sv-SE" sz="3600" dirty="0" smtClean="0"/>
              <a:t>för nybörjaren och den mer avancerade fotografen.</a:t>
            </a:r>
            <a:endParaRPr lang="sv-SE" sz="36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56" y="116632"/>
            <a:ext cx="5846440" cy="3897627"/>
          </a:xfrm>
        </p:spPr>
      </p:pic>
    </p:spTree>
    <p:extLst>
      <p:ext uri="{BB962C8B-B14F-4D97-AF65-F5344CB8AC3E}">
        <p14:creationId xmlns:p14="http://schemas.microsoft.com/office/powerpoint/2010/main" val="21926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43800" cy="1504528"/>
          </a:xfrm>
        </p:spPr>
        <p:txBody>
          <a:bodyPr/>
          <a:lstStyle/>
          <a:p>
            <a:pPr algn="ctr"/>
            <a:r>
              <a:rPr lang="sv-SE" sz="3600" dirty="0" smtClean="0"/>
              <a:t>Detta får du </a:t>
            </a:r>
            <a:r>
              <a:rPr lang="sv-SE" sz="3600" dirty="0" smtClean="0"/>
              <a:t>som medlem i </a:t>
            </a:r>
            <a:r>
              <a:rPr lang="sv-SE" sz="3600" dirty="0" err="1" smtClean="0"/>
              <a:t>BioFoto</a:t>
            </a:r>
            <a:r>
              <a:rPr lang="sv-SE" sz="3600" dirty="0" smtClean="0"/>
              <a:t>: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547664" y="1988840"/>
            <a:ext cx="5832648" cy="4032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v-SE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v-SE" sz="3200" dirty="0" smtClean="0"/>
              <a:t>Fototräffar</a:t>
            </a:r>
            <a:endParaRPr lang="sv-SE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v-SE" sz="3200" dirty="0" smtClean="0"/>
              <a:t>Utställningar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3200" dirty="0" smtClean="0"/>
              <a:t>Fototävlingar</a:t>
            </a:r>
            <a:endParaRPr lang="sv-SE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v-SE" sz="3200" dirty="0" smtClean="0"/>
              <a:t>Erbjudande </a:t>
            </a:r>
            <a:r>
              <a:rPr lang="sv-SE" sz="3200" dirty="0"/>
              <a:t>om </a:t>
            </a:r>
            <a:r>
              <a:rPr lang="sv-SE" sz="3200" dirty="0" smtClean="0"/>
              <a:t>resor</a:t>
            </a:r>
            <a:endParaRPr lang="sv-SE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3200" dirty="0" smtClean="0"/>
              <a:t>”Naturfotografen” 4 nr. per år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3200" dirty="0" smtClean="0"/>
              <a:t>Rabatt i vissa butiker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3200" dirty="0" smtClean="0"/>
              <a:t>Tips på </a:t>
            </a:r>
            <a:r>
              <a:rPr lang="sv-SE" sz="3200" dirty="0" smtClean="0"/>
              <a:t>resmål</a:t>
            </a:r>
          </a:p>
        </p:txBody>
      </p:sp>
    </p:spTree>
    <p:extLst>
      <p:ext uri="{BB962C8B-B14F-4D97-AF65-F5344CB8AC3E}">
        <p14:creationId xmlns:p14="http://schemas.microsoft.com/office/powerpoint/2010/main" val="1866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365104"/>
            <a:ext cx="7543800" cy="1648544"/>
          </a:xfrm>
        </p:spPr>
        <p:txBody>
          <a:bodyPr/>
          <a:lstStyle/>
          <a:p>
            <a:pPr algn="ctr"/>
            <a:r>
              <a:rPr lang="sv-SE" sz="3600" dirty="0" smtClean="0"/>
              <a:t>Att gå med i </a:t>
            </a:r>
            <a:r>
              <a:rPr lang="sv-SE" sz="3600" dirty="0" err="1" smtClean="0"/>
              <a:t>BioFoto</a:t>
            </a:r>
            <a:r>
              <a:rPr lang="sv-SE" sz="3600" dirty="0" smtClean="0"/>
              <a:t> </a:t>
            </a:r>
            <a:r>
              <a:rPr lang="sv-SE" sz="3600" dirty="0" smtClean="0"/>
              <a:t>kostar 500 sek per år. </a:t>
            </a:r>
            <a:r>
              <a:rPr lang="sv-SE" sz="3600" dirty="0"/>
              <a:t>Är du pensionär eller student betalar du bara 400kr, eller som familjemedlem 100kr.</a:t>
            </a:r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2568699" cy="2491638"/>
          </a:xfrm>
        </p:spPr>
      </p:pic>
    </p:spTree>
    <p:extLst>
      <p:ext uri="{BB962C8B-B14F-4D97-AF65-F5344CB8AC3E}">
        <p14:creationId xmlns:p14="http://schemas.microsoft.com/office/powerpoint/2010/main" val="14023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4664"/>
            <a:ext cx="2952328" cy="2863758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55576" y="3861048"/>
            <a:ext cx="7543800" cy="2448272"/>
          </a:xfrm>
        </p:spPr>
        <p:txBody>
          <a:bodyPr/>
          <a:lstStyle/>
          <a:p>
            <a:pPr algn="ctr"/>
            <a:r>
              <a:rPr lang="sv-SE" sz="3600" dirty="0" smtClean="0"/>
              <a:t>För att bli medlem, gå in på vår hemsida, </a:t>
            </a:r>
            <a:r>
              <a:rPr lang="sv-SE" sz="3600" dirty="0" smtClean="0">
                <a:hlinkClick r:id="rId3"/>
              </a:rPr>
              <a:t>www.biofoto.se</a:t>
            </a:r>
            <a:r>
              <a:rPr lang="sv-SE" sz="3600" dirty="0" smtClean="0">
                <a:solidFill>
                  <a:srgbClr val="00B0F0"/>
                </a:solidFill>
              </a:rPr>
              <a:t/>
            </a:r>
            <a:br>
              <a:rPr lang="sv-SE" sz="3600" dirty="0" smtClean="0">
                <a:solidFill>
                  <a:srgbClr val="00B0F0"/>
                </a:solidFill>
              </a:rPr>
            </a:br>
            <a:r>
              <a:rPr lang="sv-SE" sz="3600" dirty="0"/>
              <a:t/>
            </a:r>
            <a:br>
              <a:rPr lang="sv-SE" sz="3600" dirty="0"/>
            </a:br>
            <a:r>
              <a:rPr lang="sv-SE" sz="6600" dirty="0" smtClean="0"/>
              <a:t>Välkomna!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36521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27984" y="2348880"/>
            <a:ext cx="4176464" cy="3528392"/>
          </a:xfrm>
        </p:spPr>
        <p:txBody>
          <a:bodyPr/>
          <a:lstStyle/>
          <a:p>
            <a:r>
              <a:rPr lang="sv-SE" sz="3600" dirty="0" err="1" smtClean="0"/>
              <a:t>BioFoto</a:t>
            </a:r>
            <a:r>
              <a:rPr lang="sv-SE" sz="3600" dirty="0" smtClean="0"/>
              <a:t> startades i Norge1979</a:t>
            </a:r>
            <a:r>
              <a:rPr lang="sv-SE" sz="3600" dirty="0" smtClean="0"/>
              <a:t>.</a:t>
            </a:r>
            <a:br>
              <a:rPr lang="sv-SE" sz="3600" dirty="0" smtClean="0"/>
            </a:br>
            <a:r>
              <a:rPr lang="sv-SE" sz="3600" dirty="0" smtClean="0"/>
              <a:t>Där finns </a:t>
            </a:r>
            <a:r>
              <a:rPr lang="sv-SE" sz="3600" dirty="0" smtClean="0"/>
              <a:t>idag drygt 1000 medlemmar i 9 </a:t>
            </a:r>
            <a:r>
              <a:rPr lang="sv-SE" sz="3600" dirty="0" smtClean="0"/>
              <a:t>lokallag</a:t>
            </a:r>
            <a:endParaRPr lang="sv-SE" sz="36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384376" cy="3384376"/>
          </a:xfrm>
        </p:spPr>
      </p:pic>
      <p:pic>
        <p:nvPicPr>
          <p:cNvPr id="3" name="Platshållare för innehåll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672"/>
            <a:ext cx="1681505" cy="1224136"/>
          </a:xfrm>
        </p:spPr>
      </p:pic>
    </p:spTree>
    <p:extLst>
      <p:ext uri="{BB962C8B-B14F-4D97-AF65-F5344CB8AC3E}">
        <p14:creationId xmlns:p14="http://schemas.microsoft.com/office/powerpoint/2010/main" val="20419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Författare: Olle </a:t>
            </a:r>
            <a:r>
              <a:rPr lang="sv-SE" dirty="0" smtClean="0"/>
              <a:t>Lantz,</a:t>
            </a:r>
            <a:br>
              <a:rPr lang="sv-SE" dirty="0" smtClean="0"/>
            </a:br>
            <a:r>
              <a:rPr lang="sv-SE" dirty="0" err="1" smtClean="0"/>
              <a:t>Biofoto</a:t>
            </a:r>
            <a:r>
              <a:rPr lang="sv-SE" dirty="0" smtClean="0"/>
              <a:t> Väst.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7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543800" cy="864096"/>
          </a:xfrm>
        </p:spPr>
        <p:txBody>
          <a:bodyPr/>
          <a:lstStyle/>
          <a:p>
            <a:r>
              <a:rPr lang="sv-SE" sz="3200" dirty="0" smtClean="0"/>
              <a:t>Bilderna i presentationen är tagna av:</a:t>
            </a:r>
            <a:endParaRPr lang="sv-SE" sz="3200" dirty="0"/>
          </a:p>
        </p:txBody>
      </p:sp>
      <p:sp>
        <p:nvSpPr>
          <p:cNvPr id="3" name="textruta 2"/>
          <p:cNvSpPr txBox="1"/>
          <p:nvPr/>
        </p:nvSpPr>
        <p:spPr>
          <a:xfrm>
            <a:off x="251520" y="263691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Curt Leidig, Arne Olsson, Frode Wendelbo, Kristina Ericsson, Kyösti Ylinen, Olle Lantz, Thomas </a:t>
            </a:r>
            <a:r>
              <a:rPr lang="sv-SE" sz="2400" dirty="0" err="1" smtClean="0"/>
              <a:t>af</a:t>
            </a:r>
            <a:r>
              <a:rPr lang="sv-SE" sz="2400" dirty="0" smtClean="0"/>
              <a:t> Ekenstam, Bo Morenius, Roger Backman, F. </a:t>
            </a:r>
            <a:r>
              <a:rPr lang="sv-SE" sz="2400" dirty="0" smtClean="0"/>
              <a:t>Nilsson, Katarina </a:t>
            </a:r>
            <a:r>
              <a:rPr lang="sv-SE" sz="2400" dirty="0"/>
              <a:t>Holmström, </a:t>
            </a:r>
            <a:r>
              <a:rPr lang="sv-SE" sz="2400" dirty="0" err="1"/>
              <a:t>IngMarie</a:t>
            </a:r>
            <a:r>
              <a:rPr lang="sv-SE" sz="2400" dirty="0"/>
              <a:t> Sjödin, Fredrik </a:t>
            </a:r>
            <a:r>
              <a:rPr lang="sv-SE" sz="2400" dirty="0" err="1"/>
              <a:t>Nordensköld</a:t>
            </a:r>
            <a:r>
              <a:rPr lang="sv-SE" sz="2400" dirty="0"/>
              <a:t>, </a:t>
            </a:r>
            <a:r>
              <a:rPr lang="sv-SE" sz="2400" dirty="0" err="1"/>
              <a:t>BrittMaria</a:t>
            </a:r>
            <a:r>
              <a:rPr lang="sv-SE" sz="2400" dirty="0"/>
              <a:t> Rönnbäck, Uno Fors, Anki Hammar och Mikael Roos</a:t>
            </a:r>
            <a:r>
              <a:rPr lang="sv-SE" sz="2400" dirty="0" smtClean="0"/>
              <a:t>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253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16016" y="1196752"/>
            <a:ext cx="4248472" cy="3874368"/>
          </a:xfrm>
        </p:spPr>
        <p:txBody>
          <a:bodyPr/>
          <a:lstStyle/>
          <a:p>
            <a:r>
              <a:rPr lang="sv-SE" sz="3600" dirty="0" err="1" smtClean="0"/>
              <a:t>BioFoto</a:t>
            </a:r>
            <a:r>
              <a:rPr lang="sv-SE" sz="3600" dirty="0" smtClean="0"/>
              <a:t> Sverige startades 2011</a:t>
            </a:r>
            <a:r>
              <a:rPr lang="sv-SE" sz="3600" dirty="0" smtClean="0"/>
              <a:t>.</a:t>
            </a:r>
            <a:br>
              <a:rPr lang="sv-SE" sz="3600" dirty="0" smtClean="0"/>
            </a:br>
            <a:r>
              <a:rPr lang="sv-SE" sz="3600" dirty="0" smtClean="0"/>
              <a:t>Vi har idag </a:t>
            </a:r>
            <a:r>
              <a:rPr lang="sv-SE" sz="3600" dirty="0" smtClean="0"/>
              <a:t>ca. 400 </a:t>
            </a:r>
            <a:r>
              <a:rPr lang="sv-SE" sz="3600" dirty="0" smtClean="0"/>
              <a:t>medlemmar i 9 </a:t>
            </a:r>
            <a:r>
              <a:rPr lang="sv-SE" sz="3600" dirty="0" smtClean="0"/>
              <a:t>lokalavdelningar.</a:t>
            </a:r>
            <a:endParaRPr lang="sv-SE" sz="36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384376" cy="3384376"/>
          </a:xfrm>
        </p:spPr>
      </p:pic>
      <p:pic>
        <p:nvPicPr>
          <p:cNvPr id="3" name="Platshållare för innehåll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672"/>
            <a:ext cx="1681505" cy="1224136"/>
          </a:xfr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39" y="426602"/>
            <a:ext cx="1728192" cy="12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0072" y="2420888"/>
            <a:ext cx="3100968" cy="3874368"/>
          </a:xfrm>
        </p:spPr>
        <p:txBody>
          <a:bodyPr/>
          <a:lstStyle/>
          <a:p>
            <a:r>
              <a:rPr lang="sv-SE" sz="3600" dirty="0" smtClean="0"/>
              <a:t>I Finland </a:t>
            </a:r>
            <a:r>
              <a:rPr lang="sv-SE" sz="3600" dirty="0" smtClean="0"/>
              <a:t>startade </a:t>
            </a:r>
            <a:r>
              <a:rPr lang="sv-SE" sz="3600" dirty="0" err="1" smtClean="0"/>
              <a:t>Biofoto</a:t>
            </a:r>
            <a:r>
              <a:rPr lang="sv-SE" sz="3600" dirty="0" smtClean="0"/>
              <a:t> 2010</a:t>
            </a:r>
            <a:br>
              <a:rPr lang="sv-SE" sz="3600" dirty="0" smtClean="0"/>
            </a:br>
            <a:r>
              <a:rPr lang="sv-SE" sz="3600" dirty="0" smtClean="0"/>
              <a:t>Där finns idag </a:t>
            </a:r>
            <a:r>
              <a:rPr lang="sv-SE" sz="3600" dirty="0" smtClean="0"/>
              <a:t>drygt 70 medlemmar.</a:t>
            </a:r>
            <a:endParaRPr lang="sv-SE" sz="36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384376" cy="3384376"/>
          </a:xfrm>
        </p:spPr>
      </p:pic>
      <p:pic>
        <p:nvPicPr>
          <p:cNvPr id="3" name="Platshållare för innehåll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672"/>
            <a:ext cx="1681505" cy="1224136"/>
          </a:xfr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672"/>
            <a:ext cx="1728192" cy="12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77240" y="5445224"/>
            <a:ext cx="7543800" cy="1224136"/>
          </a:xfrm>
        </p:spPr>
        <p:txBody>
          <a:bodyPr/>
          <a:lstStyle/>
          <a:p>
            <a:pPr algn="ctr"/>
            <a:r>
              <a:rPr lang="sv-SE" sz="3600" dirty="0" smtClean="0"/>
              <a:t>Varje land har sin egen </a:t>
            </a:r>
            <a:r>
              <a:rPr lang="sv-SE" sz="3600" dirty="0"/>
              <a:t>hemsida</a:t>
            </a:r>
            <a:r>
              <a:rPr lang="sv-SE" sz="3600" dirty="0" smtClean="0"/>
              <a:t>. </a:t>
            </a:r>
            <a:r>
              <a:rPr lang="sv-SE" sz="3600" dirty="0" smtClean="0"/>
              <a:t>  </a:t>
            </a:r>
            <a:endParaRPr lang="sv-SE" sz="36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192688" cy="3888432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93096"/>
            <a:ext cx="1008113" cy="73390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059832" y="5099010"/>
            <a:ext cx="2516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www.biofoto.no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6800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624736" cy="3628485"/>
          </a:xfr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17280"/>
            <a:ext cx="1656184" cy="122123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092360" y="6021288"/>
            <a:ext cx="2455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www.biofoto.se</a:t>
            </a:r>
            <a:endParaRPr lang="sv-SE" sz="2800" dirty="0"/>
          </a:p>
        </p:txBody>
      </p:sp>
      <p:sp>
        <p:nvSpPr>
          <p:cNvPr id="6" name="Rubrik 2"/>
          <p:cNvSpPr>
            <a:spLocks noGrp="1"/>
          </p:cNvSpPr>
          <p:nvPr>
            <p:ph type="title"/>
          </p:nvPr>
        </p:nvSpPr>
        <p:spPr>
          <a:xfrm>
            <a:off x="827584" y="3915239"/>
            <a:ext cx="7543800" cy="792088"/>
          </a:xfrm>
        </p:spPr>
        <p:txBody>
          <a:bodyPr/>
          <a:lstStyle/>
          <a:p>
            <a:pPr algn="ctr"/>
            <a:r>
              <a:rPr lang="sv-SE" sz="3600" dirty="0" smtClean="0"/>
              <a:t>Varje land har sin egen </a:t>
            </a:r>
            <a:r>
              <a:rPr lang="sv-SE" sz="3600" dirty="0"/>
              <a:t>hemsida</a:t>
            </a:r>
            <a:r>
              <a:rPr lang="sv-SE" sz="3600" dirty="0" smtClean="0"/>
              <a:t>. </a:t>
            </a:r>
            <a:r>
              <a:rPr lang="sv-SE" sz="3600" dirty="0" smtClean="0"/>
              <a:t>  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8568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5" y="404664"/>
            <a:ext cx="6444769" cy="3529915"/>
          </a:xfrm>
          <a:prstGeom prst="rect">
            <a:avLst/>
          </a:prstGeom>
        </p:spPr>
      </p:pic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93096"/>
            <a:ext cx="1621245" cy="1080120"/>
          </a:xfrm>
        </p:spPr>
      </p:pic>
      <p:sp>
        <p:nvSpPr>
          <p:cNvPr id="6" name="textruta 5"/>
          <p:cNvSpPr txBox="1"/>
          <p:nvPr/>
        </p:nvSpPr>
        <p:spPr>
          <a:xfrm>
            <a:off x="3092360" y="5636068"/>
            <a:ext cx="2376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www.biofoto.fi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80414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096000" cy="3276840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95536" y="4876800"/>
            <a:ext cx="8064896" cy="1288504"/>
          </a:xfrm>
        </p:spPr>
        <p:txBody>
          <a:bodyPr/>
          <a:lstStyle/>
          <a:p>
            <a:pPr algn="ctr"/>
            <a:r>
              <a:rPr lang="sv-SE" sz="3600" dirty="0" smtClean="0"/>
              <a:t>I kalendern på vår hemsida, kan man se de olika gruppernas aktiviteter.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8352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är">
  <a:themeElements>
    <a:clrScheme name="Angränsand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ä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1314</TotalTime>
  <Words>480</Words>
  <Application>Microsoft Office PowerPoint</Application>
  <PresentationFormat>Bildspel på skärmen (4:3)</PresentationFormat>
  <Paragraphs>42</Paragraphs>
  <Slides>31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Elementär</vt:lpstr>
      <vt:lpstr>Välkommen till BioFoto, en Nordisk naturfotoförening för alla, amatörer såväl som professionella!</vt:lpstr>
      <vt:lpstr>BioFoto finns i Norge, Sverige och Finland.</vt:lpstr>
      <vt:lpstr>BioFoto startades i Norge1979. Där finns idag drygt 1000 medlemmar i 9 lokallag</vt:lpstr>
      <vt:lpstr>BioFoto Sverige startades 2011. Vi har idag ca. 400 medlemmar i 9 lokalavdelningar.</vt:lpstr>
      <vt:lpstr>I Finland startade Biofoto 2010 Där finns idag drygt 70 medlemmar.</vt:lpstr>
      <vt:lpstr>Varje land har sin egen hemsida.   </vt:lpstr>
      <vt:lpstr>Varje land har sin egen hemsida.   </vt:lpstr>
      <vt:lpstr>PowerPoint-presentation</vt:lpstr>
      <vt:lpstr>I kalendern på vår hemsida, kan man se de olika gruppernas aktiviteter.</vt:lpstr>
      <vt:lpstr>Som komplement till hemsidan, har vi även grupper på ”Facebook” och på ”Fotosidan.”</vt:lpstr>
      <vt:lpstr>Inom föreningen har varje land en styrelse, medan verksamheten huvudsakligen bedrivs i de lokala grupperna.</vt:lpstr>
      <vt:lpstr>Alla medlemmar är välkomna att delta i andras gruppers aktiviteter!</vt:lpstr>
      <vt:lpstr>Huvudsyftet inom Biofoto är att värna om naturen och naturfotografin.   Varje medlem har ett eget ansvar att visa hänsyn i naturen och inte orsaka störningar där.</vt:lpstr>
      <vt:lpstr>Även om fotograferingen är en stor del av verksamheten, är det mycket annat som vi gör:</vt:lpstr>
      <vt:lpstr>Vi deltar i utställningar, t.ex. i bibliotek, Folkets Hus, gallerier samt offentliga lokaler, men även….</vt:lpstr>
      <vt:lpstr>…större utställningar, t.ex. Vårgårda Naturfotofestival och fotomässan i Stockholm</vt:lpstr>
      <vt:lpstr>Varje utställning kräver samarbete mellan medlemmarna…..</vt:lpstr>
      <vt:lpstr>…..för att diskutera bilder, utskrifter, montering och uppsättning, men även för att hjälpa de som är nya.</vt:lpstr>
      <vt:lpstr>Vi är även ute och informerar om naturfotografering, t.ex. hos fotoklubbar.</vt:lpstr>
      <vt:lpstr>Kärnan i BioFoto är att fotografera tillsammans och att ha ett gemensamt utbyte av det. </vt:lpstr>
      <vt:lpstr>Möjligheter finns också att följa med på fotoreor till lite mera exotiska ställen…</vt:lpstr>
      <vt:lpstr>…även om det finns mycket att fotografera runt husknuten! </vt:lpstr>
      <vt:lpstr>Om dom här bilderna får dig att tänka, att det här är lite för avancerat för dig…</vt:lpstr>
      <vt:lpstr>…då bör du tänka om lite. Med hjälp av oss andra lär du dig snart ta bättre bilder!</vt:lpstr>
      <vt:lpstr>Vår tidning, ”Naturfotografen”, kommer ut 4 ggr per år och är på c:a 70 sidor/nr. Den ingår i medlemsavgiften.</vt:lpstr>
      <vt:lpstr>Tidningens fokus är intressanta naturbilder och bildreportage, men det finna även naturfototips både för nybörjaren och den mer avancerade fotografen.</vt:lpstr>
      <vt:lpstr>Detta får du som medlem i BioFoto:</vt:lpstr>
      <vt:lpstr>Att gå med i BioFoto kostar 500 sek per år. Är du pensionär eller student betalar du bara 400kr, eller som familjemedlem 100kr.</vt:lpstr>
      <vt:lpstr>För att bli medlem, gå in på vår hemsida, www.biofoto.se  Välkomna!</vt:lpstr>
      <vt:lpstr>Författare: Olle Lantz, Biofoto Väst.</vt:lpstr>
      <vt:lpstr>Bilderna i presentationen är tagna av: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Olle</dc:creator>
  <cp:lastModifiedBy>Curt Leidig</cp:lastModifiedBy>
  <cp:revision>82</cp:revision>
  <dcterms:created xsi:type="dcterms:W3CDTF">2015-06-10T22:56:40Z</dcterms:created>
  <dcterms:modified xsi:type="dcterms:W3CDTF">2015-11-01T18:58:34Z</dcterms:modified>
</cp:coreProperties>
</file>